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73" r:id="rId4"/>
    <p:sldId id="274" r:id="rId5"/>
    <p:sldId id="275" r:id="rId6"/>
    <p:sldId id="258" r:id="rId7"/>
    <p:sldId id="256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5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5932CE-BF90-4DAD-9CC4-FFE7FAB31D0C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F02190-3DC2-421D-BEDF-3BBA8AB82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CAMP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Exponents</a:t>
            </a:r>
          </a:p>
          <a:p>
            <a:r>
              <a:rPr lang="en-US" sz="4800" dirty="0" smtClean="0"/>
              <a:t>Perfect Square Roots</a:t>
            </a:r>
          </a:p>
          <a:p>
            <a:r>
              <a:rPr lang="en-US" sz="4800" dirty="0" smtClean="0"/>
              <a:t>Perfect Cube Roots</a:t>
            </a:r>
          </a:p>
          <a:p>
            <a:r>
              <a:rPr lang="en-US" sz="4800" dirty="0" smtClean="0"/>
              <a:t>Estimating  Non-perfect Radicals</a:t>
            </a:r>
          </a:p>
          <a:p>
            <a:r>
              <a:rPr lang="en-US" sz="4800" dirty="0" smtClean="0"/>
              <a:t>Scientific Notation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roots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the negative is outside of the radical, it means that -1 is implied.  Treat it as a multiplication problem.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7388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Estimating Square </a:t>
            </a:r>
            <a:r>
              <a:rPr lang="en-US" dirty="0" smtClean="0"/>
              <a:t>R</a:t>
            </a:r>
            <a:r>
              <a:rPr lang="en-US" smtClean="0"/>
              <a:t>oots </a:t>
            </a:r>
            <a:r>
              <a:rPr lang="en-US" dirty="0" smtClean="0"/>
              <a:t>that are not perfect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Step 1:  Decide which two (consecutive) perfect squares the number falls between.  </a:t>
            </a:r>
            <a:r>
              <a:rPr lang="en-US" dirty="0" smtClean="0"/>
              <a:t>**The number line is your friend.  Graph it!!**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0"/>
            <a:ext cx="6219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220578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648200"/>
            <a:ext cx="4286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410200"/>
            <a:ext cx="1019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5410200"/>
            <a:ext cx="1019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square roots that are not perfect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2:  Calculate the differences between your number and the two perfect squares.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3:  Write this information as a ratio.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7505700" cy="20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urved Down Arrow 11"/>
          <p:cNvSpPr/>
          <p:nvPr/>
        </p:nvSpPr>
        <p:spPr>
          <a:xfrm>
            <a:off x="2362200" y="4343400"/>
            <a:ext cx="1524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 rot="10800000">
            <a:off x="3886200" y="4343400"/>
            <a:ext cx="3352800" cy="381000"/>
          </a:xfrm>
          <a:prstGeom prst="curvedUpArrow">
            <a:avLst>
              <a:gd name="adj1" fmla="val 25000"/>
              <a:gd name="adj2" fmla="val 4125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449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19 - 16 = 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– 19 = 6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429000"/>
            <a:ext cx="571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urved Connector 19"/>
          <p:cNvCxnSpPr/>
          <p:nvPr/>
        </p:nvCxnSpPr>
        <p:spPr>
          <a:xfrm flipV="1">
            <a:off x="3429000" y="3581400"/>
            <a:ext cx="4419600" cy="914400"/>
          </a:xfrm>
          <a:prstGeom prst="curvedConnector3">
            <a:avLst>
              <a:gd name="adj1" fmla="val 50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5943600" y="4038600"/>
            <a:ext cx="1981200" cy="381000"/>
          </a:xfrm>
          <a:prstGeom prst="curvedConnector3">
            <a:avLst>
              <a:gd name="adj1" fmla="val 61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square roots that are not perfect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181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Step 4:  Take the ratio and perform the division. </a:t>
            </a:r>
          </a:p>
          <a:p>
            <a:pPr>
              <a:buNone/>
            </a:pPr>
            <a:r>
              <a:rPr lang="en-US" dirty="0" smtClean="0"/>
              <a:t> This will become a decimal that is to be added to </a:t>
            </a:r>
            <a:r>
              <a:rPr lang="en-US" i="1" u="sng" dirty="0" smtClean="0"/>
              <a:t>the </a:t>
            </a:r>
            <a:r>
              <a:rPr lang="en-US" b="1" i="1" u="sng" dirty="0" smtClean="0"/>
              <a:t>smaller</a:t>
            </a:r>
            <a:r>
              <a:rPr lang="en-US" i="1" u="sng" dirty="0" smtClean="0"/>
              <a:t> of the two perfect squares.</a:t>
            </a:r>
            <a:endParaRPr lang="en-US" i="1" u="sng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0" y="3459956"/>
            <a:ext cx="1447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10050"/>
            <a:ext cx="62103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209800"/>
            <a:ext cx="1905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086600" y="24384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3.0</a:t>
            </a:r>
          </a:p>
          <a:p>
            <a:r>
              <a:rPr lang="en-US" u="sng" dirty="0" smtClean="0"/>
              <a:t>-30</a:t>
            </a:r>
          </a:p>
          <a:p>
            <a:r>
              <a:rPr lang="en-US" dirty="0"/>
              <a:t> </a:t>
            </a:r>
            <a:r>
              <a:rPr lang="en-US" dirty="0" smtClean="0"/>
              <a:t>   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198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6" name="Curved Up Arrow 15"/>
          <p:cNvSpPr/>
          <p:nvPr/>
        </p:nvSpPr>
        <p:spPr>
          <a:xfrm rot="8769710">
            <a:off x="537587" y="3420862"/>
            <a:ext cx="5803276" cy="1752600"/>
          </a:xfrm>
          <a:prstGeom prst="curvedUpArrow">
            <a:avLst>
              <a:gd name="adj1" fmla="val 7352"/>
              <a:gd name="adj2" fmla="val 4464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square roots that are not perfect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066800"/>
            <a:ext cx="172954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210050"/>
            <a:ext cx="62103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0" y="1219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4.5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 rot="997946">
            <a:off x="4045757" y="2525410"/>
            <a:ext cx="4635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QUESTIONS??!!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524000"/>
            <a:ext cx="685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Cube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number line is your friend.  The solution will be a number between two whole numbers.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need to be familiar with your cube root chart.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43400" y="17526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19600"/>
            <a:ext cx="64770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Cube Roots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1834237" cy="12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371600"/>
            <a:ext cx="6019800" cy="1447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the number line, mark the two consecutive cube roots that fall on either side of your number.</a:t>
            </a:r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181600"/>
            <a:ext cx="1190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257800"/>
            <a:ext cx="12668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5257800"/>
            <a:ext cx="109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5334000"/>
            <a:ext cx="1190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own Arrow 14"/>
          <p:cNvSpPr/>
          <p:nvPr/>
        </p:nvSpPr>
        <p:spPr>
          <a:xfrm>
            <a:off x="4419600" y="4038600"/>
            <a:ext cx="228600" cy="838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79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 rot="1416530">
            <a:off x="5259543" y="3264577"/>
            <a:ext cx="384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So, the cube root of 79 falls between 4 and 5.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150" indent="-57150">
              <a:buNone/>
            </a:pPr>
            <a:r>
              <a:rPr lang="en-US" dirty="0" smtClean="0"/>
              <a:t>This is a way to express very large or very small numbers.</a:t>
            </a:r>
          </a:p>
          <a:p>
            <a:pPr marL="57150" indent="-57150">
              <a:buNone/>
            </a:pPr>
            <a:r>
              <a:rPr lang="en-US" dirty="0" smtClean="0"/>
              <a:t>It is written as a natural number between 1 and 10 multiplied by 10 raised to a power.</a:t>
            </a:r>
          </a:p>
          <a:p>
            <a:pPr marL="57150" indent="-5715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971800"/>
            <a:ext cx="45661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00600"/>
            <a:ext cx="424331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EXPONENT tells you how many places to move your decimal, and in which </a:t>
            </a:r>
            <a:r>
              <a:rPr lang="en-US" i="1" u="sng" dirty="0" smtClean="0"/>
              <a:t>direction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 like a number line, a positive exponent moves the decimal to the right, a negative moves it left.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67200"/>
            <a:ext cx="8458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4572000" y="5257800"/>
            <a:ext cx="35052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838200" y="5257800"/>
            <a:ext cx="35052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81600" y="548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Positive direction:  RIGHT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5562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direction: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Exponent: Scientific Notation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476625" cy="73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2763" y="3143250"/>
            <a:ext cx="3038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4800600" y="2362200"/>
            <a:ext cx="76200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2209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Exponent…move decimal to the right two places.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3733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7.35 = 735</a:t>
            </a:r>
            <a:endParaRPr lang="en-US" sz="5400" dirty="0"/>
          </a:p>
        </p:txBody>
      </p:sp>
      <p:sp>
        <p:nvSpPr>
          <p:cNvPr id="11" name="Curved Up Arrow 10"/>
          <p:cNvSpPr/>
          <p:nvPr/>
        </p:nvSpPr>
        <p:spPr>
          <a:xfrm>
            <a:off x="2895600" y="4572000"/>
            <a:ext cx="457200" cy="2286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3352800" y="4572000"/>
            <a:ext cx="457200" cy="2286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exponent of a number says how many times to use that number in </a:t>
            </a:r>
            <a:r>
              <a:rPr lang="en-US" dirty="0" smtClean="0"/>
              <a:t>multiplication.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numbers can be multiplied, so all numbers can have exponents.  Even fractions.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733800"/>
            <a:ext cx="417091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4572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Exponent: Scientific Notation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4381500" y="3086100"/>
            <a:ext cx="6096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2590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exponent…move three decimal places to the LEFT.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6482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6.589</a:t>
            </a:r>
            <a:endParaRPr lang="en-US" sz="4400" dirty="0"/>
          </a:p>
        </p:txBody>
      </p:sp>
      <p:sp>
        <p:nvSpPr>
          <p:cNvPr id="13" name="Curved Down Arrow 12"/>
          <p:cNvSpPr/>
          <p:nvPr/>
        </p:nvSpPr>
        <p:spPr>
          <a:xfrm rot="10800000">
            <a:off x="1981200" y="5257800"/>
            <a:ext cx="457200" cy="381000"/>
          </a:xfrm>
          <a:prstGeom prst="curvedDownArrow">
            <a:avLst>
              <a:gd name="adj1" fmla="val 17943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>
            <a:off x="1600200" y="5257800"/>
            <a:ext cx="457200" cy="381000"/>
          </a:xfrm>
          <a:prstGeom prst="curvedDownArrow">
            <a:avLst>
              <a:gd name="adj1" fmla="val 17943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4648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zeros into the places made by moving the decimal.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4572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.00658</a:t>
            </a:r>
            <a:endParaRPr lang="en-US" sz="48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709683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>
          <a:xfrm rot="10800000">
            <a:off x="1219200" y="5257800"/>
            <a:ext cx="457200" cy="381000"/>
          </a:xfrm>
          <a:prstGeom prst="curvedDownArrow">
            <a:avLst>
              <a:gd name="adj1" fmla="val 17943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3" grpId="0" animBg="1"/>
      <p:bldP spid="15" grpId="0" animBg="1"/>
      <p:bldP spid="16" grpId="0"/>
      <p:bldP spid="17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2933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295400"/>
            <a:ext cx="2628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429000"/>
            <a:ext cx="63246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58388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57400"/>
            <a:ext cx="20002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91000"/>
            <a:ext cx="2209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191000"/>
            <a:ext cx="49911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56102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1352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981200"/>
            <a:ext cx="32956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16287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133600"/>
            <a:ext cx="26860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05000"/>
            <a:ext cx="2171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x 2 x 2 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same as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27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since there are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2's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being multiplied together.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x 5 x 5 x 5 = 5</a:t>
            </a:r>
            <a:r>
              <a:rPr kumimoji="0" lang="en-US" sz="27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 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because there are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5's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being multiplied together.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the same base with exponents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524000"/>
            <a:ext cx="75438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multiplying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exponents…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bases are the same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THE BASE and add the exponents!!!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773451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1600"/>
            <a:ext cx="87630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dirty="0">
                <a:solidFill>
                  <a:schemeClr val="accent2"/>
                </a:solidFill>
              </a:rPr>
              <a:t>When </a:t>
            </a:r>
            <a:r>
              <a:rPr lang="en-US" sz="3200" b="1" u="sng" dirty="0">
                <a:solidFill>
                  <a:schemeClr val="accent2"/>
                </a:solidFill>
              </a:rPr>
              <a:t>dividing</a:t>
            </a:r>
            <a:r>
              <a:rPr lang="en-US" sz="3200" dirty="0">
                <a:solidFill>
                  <a:schemeClr val="accent2"/>
                </a:solidFill>
              </a:rPr>
              <a:t> exponents… </a:t>
            </a:r>
          </a:p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dirty="0">
                <a:solidFill>
                  <a:schemeClr val="accent2"/>
                </a:solidFill>
              </a:rPr>
              <a:t>if the bases are the same</a:t>
            </a:r>
          </a:p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dirty="0">
                <a:solidFill>
                  <a:schemeClr val="accent2"/>
                </a:solidFill>
              </a:rPr>
              <a:t>KEEP THE BASE and subtract the exponents!!!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04800"/>
            <a:ext cx="1538288" cy="120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75009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038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257800"/>
            <a:ext cx="98096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562600" y="3962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Negative exponents become positive in the denominator.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62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number raised to the zero power equals 1.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953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Positive exponents belong in the </a:t>
            </a:r>
            <a:r>
              <a:rPr lang="en-US" dirty="0" smtClean="0"/>
              <a:t>numerator.</a:t>
            </a:r>
            <a:endParaRPr lang="en-US" dirty="0"/>
          </a:p>
        </p:txBody>
      </p:sp>
      <p:sp>
        <p:nvSpPr>
          <p:cNvPr id="17" name="Curved Down Arrow 16"/>
          <p:cNvSpPr/>
          <p:nvPr/>
        </p:nvSpPr>
        <p:spPr>
          <a:xfrm rot="10800000">
            <a:off x="4285673" y="4665907"/>
            <a:ext cx="1951514" cy="399984"/>
          </a:xfrm>
          <a:prstGeom prst="curvedDownArrow">
            <a:avLst>
              <a:gd name="adj1" fmla="val 14894"/>
              <a:gd name="adj2" fmla="val 3142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2425137">
            <a:off x="4573686" y="5095165"/>
            <a:ext cx="1567689" cy="457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Up Arrow 18"/>
          <p:cNvSpPr/>
          <p:nvPr/>
        </p:nvSpPr>
        <p:spPr>
          <a:xfrm rot="20456450">
            <a:off x="2998321" y="4918178"/>
            <a:ext cx="2209800" cy="533400"/>
          </a:xfrm>
          <a:prstGeom prst="curvedUpArrow">
            <a:avLst>
              <a:gd name="adj1" fmla="val 9051"/>
              <a:gd name="adj2" fmla="val 306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296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Perfect Squares and Cubes, Not a Geometry Review</a:t>
            </a:r>
            <a:endParaRPr lang="en-US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48137"/>
            <a:ext cx="3359157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066800"/>
            <a:ext cx="3359157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48137"/>
            <a:ext cx="3359157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3359157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09600" y="1143000"/>
            <a:ext cx="609600" cy="609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143000"/>
            <a:ext cx="1219200" cy="1295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1143000"/>
            <a:ext cx="1981200" cy="1981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1143000"/>
            <a:ext cx="2590800" cy="25908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1143000"/>
            <a:ext cx="3200400" cy="3124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1143000"/>
            <a:ext cx="3962400" cy="3810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1143000"/>
            <a:ext cx="4648200" cy="4419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1143000"/>
            <a:ext cx="5257800" cy="5029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1143000"/>
            <a:ext cx="5867400" cy="5562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682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Squares</a:t>
            </a:r>
            <a:br>
              <a:rPr lang="en-US" dirty="0" smtClean="0"/>
            </a:br>
            <a:r>
              <a:rPr lang="en-US" dirty="0" smtClean="0"/>
              <a:t>The product of two identical factors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523517" cy="524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3371850" cy="504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Cubes</a:t>
            </a:r>
            <a:br>
              <a:rPr lang="en-US" dirty="0" smtClean="0"/>
            </a:br>
            <a:r>
              <a:rPr lang="en-US" dirty="0" smtClean="0"/>
              <a:t>The product of three identical factors</a:t>
            </a:r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1912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Negative squares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Negative Cubes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Multiplying two negatives equals a positive.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909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/>
              <a:t>Multiplying three negatives equals a negative</a:t>
            </a:r>
            <a:r>
              <a:rPr lang="en-US" sz="33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 negative times a negative equals a positive.  A positive times a negative equals a negative.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0"/>
            <a:ext cx="4419600" cy="7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0"/>
            <a:ext cx="4572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2800</TotalTime>
  <Words>537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Georgia</vt:lpstr>
      <vt:lpstr>Wingdings</vt:lpstr>
      <vt:lpstr>Wingdings 2</vt:lpstr>
      <vt:lpstr>Civic</vt:lpstr>
      <vt:lpstr>BOOT CAMP REVIEW</vt:lpstr>
      <vt:lpstr>Exponents</vt:lpstr>
      <vt:lpstr>Exponents</vt:lpstr>
      <vt:lpstr>Multiplying the same base with exponents</vt:lpstr>
      <vt:lpstr>PowerPoint Presentation</vt:lpstr>
      <vt:lpstr>Perfect Squares and Cubes, Not a Geometry Review</vt:lpstr>
      <vt:lpstr>Squares The product of two identical factors</vt:lpstr>
      <vt:lpstr>Cubes The product of three identical factors</vt:lpstr>
      <vt:lpstr>Negatives</vt:lpstr>
      <vt:lpstr>Negative roots</vt:lpstr>
      <vt:lpstr>Estimating Square Roots that are not perfect</vt:lpstr>
      <vt:lpstr>Estimating square roots that are not perfect</vt:lpstr>
      <vt:lpstr>Estimating square roots that are not perfect</vt:lpstr>
      <vt:lpstr>Estimating square roots that are not perfect</vt:lpstr>
      <vt:lpstr>Estimating Cube Roots</vt:lpstr>
      <vt:lpstr>Estimating Cube Roots</vt:lpstr>
      <vt:lpstr>Scientific Notation</vt:lpstr>
      <vt:lpstr>Scientific Notation</vt:lpstr>
      <vt:lpstr>Positive Exponent: Scientific Notation</vt:lpstr>
      <vt:lpstr>Negative Exponent: Scientific Notation</vt:lpstr>
      <vt:lpstr>Answer the questions</vt:lpstr>
      <vt:lpstr>Answer the questions</vt:lpstr>
      <vt:lpstr>Answer the questions</vt:lpstr>
      <vt:lpstr>Answer the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and Cubes, Not a Geometry review</dc:title>
  <dc:creator>Hannah</dc:creator>
  <cp:lastModifiedBy>Lindsay Maher</cp:lastModifiedBy>
  <cp:revision>84</cp:revision>
  <dcterms:created xsi:type="dcterms:W3CDTF">2014-04-06T11:58:26Z</dcterms:created>
  <dcterms:modified xsi:type="dcterms:W3CDTF">2016-03-09T22:50:39Z</dcterms:modified>
</cp:coreProperties>
</file>